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39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pos="3840"/>
        <p:guide pos="39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B8D9-86D1-4495-A0B5-1733B6DD3F81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EF93-AE8A-4262-9646-8CEEF47D6CE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667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B8D9-86D1-4495-A0B5-1733B6DD3F81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EF93-AE8A-4262-9646-8CEEF47D6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48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B8D9-86D1-4495-A0B5-1733B6DD3F81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EF93-AE8A-4262-9646-8CEEF47D6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390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B8D9-86D1-4495-A0B5-1733B6DD3F81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EF93-AE8A-4262-9646-8CEEF47D6CE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5235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B8D9-86D1-4495-A0B5-1733B6DD3F81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EF93-AE8A-4262-9646-8CEEF47D6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554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B8D9-86D1-4495-A0B5-1733B6DD3F81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EF93-AE8A-4262-9646-8CEEF47D6CE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0048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B8D9-86D1-4495-A0B5-1733B6DD3F81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EF93-AE8A-4262-9646-8CEEF47D6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576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B8D9-86D1-4495-A0B5-1733B6DD3F81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EF93-AE8A-4262-9646-8CEEF47D6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54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B8D9-86D1-4495-A0B5-1733B6DD3F81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EF93-AE8A-4262-9646-8CEEF47D6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164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B8D9-86D1-4495-A0B5-1733B6DD3F81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EF93-AE8A-4262-9646-8CEEF47D6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464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B8D9-86D1-4495-A0B5-1733B6DD3F81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EF93-AE8A-4262-9646-8CEEF47D6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63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B8D9-86D1-4495-A0B5-1733B6DD3F81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EF93-AE8A-4262-9646-8CEEF47D6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5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B8D9-86D1-4495-A0B5-1733B6DD3F81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EF93-AE8A-4262-9646-8CEEF47D6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908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B8D9-86D1-4495-A0B5-1733B6DD3F81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EF93-AE8A-4262-9646-8CEEF47D6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0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B8D9-86D1-4495-A0B5-1733B6DD3F81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EF93-AE8A-4262-9646-8CEEF47D6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85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B8D9-86D1-4495-A0B5-1733B6DD3F81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EF93-AE8A-4262-9646-8CEEF47D6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53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B8D9-86D1-4495-A0B5-1733B6DD3F81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EF93-AE8A-4262-9646-8CEEF47D6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320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bg2">
                <a:tint val="97000"/>
                <a:hueMod val="92000"/>
                <a:satMod val="169000"/>
                <a:lumMod val="164000"/>
              </a:schemeClr>
            </a:gs>
            <a:gs pos="83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6D2B8D9-86D1-4495-A0B5-1733B6DD3F81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5A3EF93-AE8A-4262-9646-8CEEF47D6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2034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387600"/>
          </a:xfrm>
        </p:spPr>
        <p:txBody>
          <a:bodyPr>
            <a:noAutofit/>
          </a:bodyPr>
          <a:lstStyle/>
          <a:p>
            <a:pPr algn="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НОД на тему: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«Знакомство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хвойным лесом»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587" y="4352664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l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Денисюк Светлана Владимировна</a:t>
            </a:r>
          </a:p>
          <a:p>
            <a:pPr algn="l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МАДОУ ЦРР д/с №31</a:t>
            </a:r>
          </a:p>
          <a:p>
            <a:pPr algn="l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Калининграда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762" y="2429302"/>
            <a:ext cx="5377219" cy="40329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7" y="889697"/>
            <a:ext cx="4003342" cy="300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88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194" y="245660"/>
            <a:ext cx="106316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этап.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настрой.</a:t>
            </a:r>
          </a:p>
          <a:p>
            <a:pPr algn="just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этап.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Организационный.</a:t>
            </a:r>
          </a:p>
          <a:p>
            <a:pPr algn="just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Сюрпризный момент «Новогодние украшения для ёлки».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7" y="2047164"/>
            <a:ext cx="5650171" cy="45105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345" y="1794428"/>
            <a:ext cx="5371264" cy="402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89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194" y="300252"/>
            <a:ext cx="7615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этап.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Мотивационно-побудительный.</a:t>
            </a: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«Чем еще украсить ёлку?»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1" y="1476135"/>
            <a:ext cx="6782939" cy="508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7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80" y="876685"/>
            <a:ext cx="5627895" cy="42209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2" y="2987145"/>
            <a:ext cx="4831497" cy="36236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195" y="309490"/>
            <a:ext cx="61960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этап.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имеющихся представлений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«Иголочки-листочки».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фотографий «Хвойные веточки».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Разгадывание загадок.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541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375" y="1486370"/>
            <a:ext cx="6724113" cy="50430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195" y="341195"/>
            <a:ext cx="8106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этап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Расширение имеющихся представлений.</a:t>
            </a:r>
            <a:b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«Подбери по форме».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212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66" y="2203861"/>
            <a:ext cx="5566182" cy="41746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7" t="-1141"/>
          <a:stretch/>
        </p:blipFill>
        <p:spPr>
          <a:xfrm>
            <a:off x="8099777" y="198075"/>
            <a:ext cx="3337048" cy="3091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194" y="358790"/>
            <a:ext cx="10754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этап.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Динамическая пауза.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игры: «Ветер подул, не промокни».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«Ёлочки танцуют».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710" y="3483288"/>
            <a:ext cx="3830475" cy="287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42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5" y="2015251"/>
            <a:ext cx="5911089" cy="44333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" r="34000" b="1"/>
          <a:stretch/>
        </p:blipFill>
        <p:spPr>
          <a:xfrm>
            <a:off x="6900551" y="1471841"/>
            <a:ext cx="4399795" cy="49767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194" y="368490"/>
            <a:ext cx="11452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этап.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работа.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Познавательно-исследовательская деятельность «Хвойные иголочки».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968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8" t="-899" r="3448" b="16042"/>
          <a:stretch/>
        </p:blipFill>
        <p:spPr>
          <a:xfrm>
            <a:off x="313900" y="3174934"/>
            <a:ext cx="5104262" cy="33029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626" r="7975" b="44018"/>
          <a:stretch/>
        </p:blipFill>
        <p:spPr>
          <a:xfrm>
            <a:off x="5677468" y="1398643"/>
            <a:ext cx="6111885" cy="32688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900" y="382137"/>
            <a:ext cx="103450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этап.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итогов.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с детьми о том, что нового они узнали (с использованием ИКТ-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слайдшоу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31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68</TotalTime>
  <Words>95</Words>
  <Application>Microsoft Office PowerPoint</Application>
  <PresentationFormat>Широкоэкранный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Сектор</vt:lpstr>
      <vt:lpstr>Конспект НОД на тему: «Знакомство  с хвойным лесом»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НОД на тему: «Знакомство с хвойным лесом»</dc:title>
  <dc:creator>ASUS1</dc:creator>
  <cp:lastModifiedBy>ASUS1</cp:lastModifiedBy>
  <cp:revision>8</cp:revision>
  <dcterms:created xsi:type="dcterms:W3CDTF">2015-01-26T20:00:42Z</dcterms:created>
  <dcterms:modified xsi:type="dcterms:W3CDTF">2015-01-26T21:08:43Z</dcterms:modified>
</cp:coreProperties>
</file>